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8" r:id="rId3"/>
    <p:sldId id="284" r:id="rId4"/>
    <p:sldId id="279" r:id="rId5"/>
    <p:sldId id="27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30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AC1A-851C-4449-9C69-15EFD519E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6BE2B-1723-4085-887C-9E094033E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CBF12-7D85-47CD-9D85-C6F070BB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613A0-3FDA-415A-80D0-76F7C7F5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1BBA-D150-461F-AE0C-A79DB14D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98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CEDB-E4B4-47C8-8C1B-97AD264A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C92896-FD0D-4849-BF0E-81888C015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1A0F2-C97B-4E8D-BB46-CB92CEA8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3CC3-251A-4CC5-B46E-54C61140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92798-572F-4354-8B44-65CEB7AA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B4C7F1-DE9E-4EE7-8B91-EDB7F0414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8AA8A-AEE5-4DC7-B35C-D9411DFCF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B4A7A-37D0-4219-9A01-1C951ECC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4DFF9-4D48-444B-BE14-EC5901C2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38663-D822-4529-AB1B-EEF9AD10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3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9E9E-A23E-4F56-BA11-04D83C7F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68B5-28A8-4C39-9105-9D2B2D7A3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CD4E-B7E4-41C4-A675-EDB2ADB1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3EF79-5086-44D3-AFE2-B3DF5872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ED87F-E193-48B2-BE18-60378DEA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1A16-DBD2-41E9-B45C-F062C5E6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B4787-0D8B-4661-804B-D31D0E893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8A531-B907-409A-BF93-1135AC8D1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63991-733E-406C-A873-2DB34DEA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D119-E253-4C90-9375-87DCCF98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5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4887-A2FC-4664-A95C-FF44E06E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15B5B-4135-4509-BB39-3E33B43BF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FBD19-401C-4F86-9468-8F2236B5D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44006-27E8-44BD-B8EC-BAD6BDE5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C60B5-28C9-4BE4-A3F0-8C402952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9015D-71AF-4A7E-9F03-76117B36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2E67-C6A3-4F34-A9EA-450FFC21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63CA3-0BBE-463E-AEAE-1D153291C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E2C89-2229-4F3A-B877-115CFE668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7AD13C-1B65-4C26-9547-CF48E001A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1E2AE-8BAD-4EFD-8CBD-42C542CF3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02847-A227-4E0B-A04B-8753312B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744ED4-B6AD-4248-9E21-F4D14A2C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881F4-23D1-4A28-B49C-75253EA7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FA50-25E9-4708-AFF0-3F7560F0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9AFA9-2236-4306-89DA-2FC55E73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993A1-C07D-42F8-86A4-A3F9D0E5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194A7-2D76-4761-A607-9462786E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9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15F05C-24ED-4E20-86C4-FE16CF01F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448E6-651B-493F-A2B6-0954793A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1748D-1902-495C-82BB-FFE427FB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6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DFED-5B10-4AED-AFA7-5E8411988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411A7-A118-4BFA-BA12-418135F31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545A5-D12E-42BA-9815-41150436E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985BA-8454-4F88-86AD-8E6753F3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725A8-C417-49F3-A14A-12221381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998AB-C7A9-466B-A226-3C9788E2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32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CCEA-93EA-4AC6-8227-FFBA8D0E7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AFDFE-133E-454D-9205-0F4A6759A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EE967-3076-49CF-99A0-95E9DF82B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04E62-B219-44C9-9269-EE02A6D9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8B9C3-9A83-4AAA-B60D-38052D6F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B95C8-D6EB-48D7-A020-12138CB7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8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FB896-3305-4003-AF04-9F68D4ED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A1F64-C2A1-431E-845B-826903BD2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C7BE4-BD30-47C5-9751-0F360A062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E443A-521B-48CB-A0AD-21BDAF5C5E0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FA9A-E011-43F5-927C-E2C8E62B5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13AC9-39F3-4737-821D-0836C1E94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281CA-ED68-482B-A1AC-4F9C172F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0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7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13" Type="http://schemas.openxmlformats.org/officeDocument/2006/relationships/image" Target="../media/image19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12" Type="http://schemas.openxmlformats.org/officeDocument/2006/relationships/image" Target="../media/image18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11" Type="http://schemas.openxmlformats.org/officeDocument/2006/relationships/image" Target="../media/image17.gif"/><Relationship Id="rId5" Type="http://schemas.openxmlformats.org/officeDocument/2006/relationships/image" Target="../media/image12.gif"/><Relationship Id="rId10" Type="http://schemas.openxmlformats.org/officeDocument/2006/relationships/image" Target="../media/image3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8E9AAE9-932B-41E2-AB54-35A43966D294}"/>
              </a:ext>
            </a:extLst>
          </p:cNvPr>
          <p:cNvSpPr txBox="1"/>
          <p:nvPr/>
        </p:nvSpPr>
        <p:spPr>
          <a:xfrm>
            <a:off x="6335912" y="1684419"/>
            <a:ext cx="5607633" cy="3625515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0B399-87A4-4C51-A562-623F33BAA8B2}"/>
              </a:ext>
            </a:extLst>
          </p:cNvPr>
          <p:cNvSpPr txBox="1"/>
          <p:nvPr/>
        </p:nvSpPr>
        <p:spPr>
          <a:xfrm>
            <a:off x="0" y="0"/>
            <a:ext cx="275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6"/>
                </a:solidFill>
              </a:rPr>
              <a:t>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B87ED-A859-42EA-9A4D-61359FD80BD3}"/>
              </a:ext>
            </a:extLst>
          </p:cNvPr>
          <p:cNvSpPr txBox="1"/>
          <p:nvPr/>
        </p:nvSpPr>
        <p:spPr>
          <a:xfrm>
            <a:off x="360030" y="1706596"/>
            <a:ext cx="5656588" cy="3603338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D097B-AD89-4A75-8A20-13F7F54FC73D}"/>
              </a:ext>
            </a:extLst>
          </p:cNvPr>
          <p:cNvSpPr/>
          <p:nvPr/>
        </p:nvSpPr>
        <p:spPr>
          <a:xfrm>
            <a:off x="10264611" y="3829853"/>
            <a:ext cx="603681" cy="301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B323A8-FA34-47C5-B7B5-CF7A2CA4B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t="9801" r="13672" b="14049"/>
          <a:stretch/>
        </p:blipFill>
        <p:spPr>
          <a:xfrm>
            <a:off x="6399294" y="2049861"/>
            <a:ext cx="2673858" cy="27139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86EF65C-56F7-4F6D-B84A-D388444D325D}"/>
              </a:ext>
            </a:extLst>
          </p:cNvPr>
          <p:cNvSpPr/>
          <p:nvPr/>
        </p:nvSpPr>
        <p:spPr>
          <a:xfrm>
            <a:off x="6979358" y="3203917"/>
            <a:ext cx="1542174" cy="631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MODE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F22E45-A055-4F18-BB40-691EF34490F1}"/>
                  </a:ext>
                </a:extLst>
              </p:cNvPr>
              <p:cNvSpPr txBox="1"/>
              <p:nvPr/>
            </p:nvSpPr>
            <p:spPr>
              <a:xfrm>
                <a:off x="1524067" y="5005887"/>
                <a:ext cx="33388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MODE AUTO H    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Filter 9 %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𝟐𝟓</m:t>
                        </m:r>
                      </m:e>
                      <m:sup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  <m:r>
                      <a:rPr lang="en-US" sz="9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900" b="1" dirty="0">
                    <a:solidFill>
                      <a:schemeClr val="bg1"/>
                    </a:solidFill>
                  </a:rPr>
                  <a:t>        RH 75%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F22E45-A055-4F18-BB40-691EF344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67" y="5005887"/>
                <a:ext cx="3338891" cy="230832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9B72C-0A4A-4757-B86F-4D2F8879D70B}"/>
                  </a:ext>
                </a:extLst>
              </p:cNvPr>
              <p:cNvSpPr txBox="1"/>
              <p:nvPr/>
            </p:nvSpPr>
            <p:spPr>
              <a:xfrm>
                <a:off x="1524067" y="4464971"/>
                <a:ext cx="3870768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𝑷𝑴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32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3200" b="1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3200" b="1" dirty="0">
                    <a:solidFill>
                      <a:schemeClr val="bg1"/>
                    </a:solidFill>
                  </a:rPr>
                  <a:t>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h-TH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99B72C-0A4A-4757-B86F-4D2F8879D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67" y="4464971"/>
                <a:ext cx="3870768" cy="595932"/>
              </a:xfrm>
              <a:prstGeom prst="rect">
                <a:avLst/>
              </a:prstGeom>
              <a:blipFill>
                <a:blip r:embed="rId6"/>
                <a:stretch>
                  <a:fillRect t="-10204" b="-3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43A7A9B-C0FD-4ACB-B5E6-3412D63CF958}"/>
              </a:ext>
            </a:extLst>
          </p:cNvPr>
          <p:cNvSpPr txBox="1"/>
          <p:nvPr/>
        </p:nvSpPr>
        <p:spPr>
          <a:xfrm>
            <a:off x="360030" y="5535101"/>
            <a:ext cx="3653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หน้าหลัก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th-TH" dirty="0"/>
              <a:t>วงสีเขียวและอิโมจิเปลี่ยนตามค่าฝุ่นตาม</a:t>
            </a:r>
            <a:r>
              <a:rPr lang="en-US" dirty="0"/>
              <a:t> Slide </a:t>
            </a:r>
            <a:r>
              <a:rPr lang="th-TH" dirty="0"/>
              <a:t>8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th-TH" dirty="0"/>
              <a:t>ไฟแดงแสดงเมื่อ </a:t>
            </a:r>
            <a:r>
              <a:rPr lang="en-US" dirty="0"/>
              <a:t>Filter &lt; 10 %</a:t>
            </a:r>
            <a:r>
              <a:rPr lang="th-TH" dirty="0"/>
              <a:t>แ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233DA5-BE3C-4E7A-A279-3264782F72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4" t="18600" r="19465" b="15742"/>
          <a:stretch/>
        </p:blipFill>
        <p:spPr>
          <a:xfrm>
            <a:off x="9451101" y="2211971"/>
            <a:ext cx="2427169" cy="26158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EA4FDE-D93E-4CC8-8987-044B1D5F0E36}"/>
              </a:ext>
            </a:extLst>
          </p:cNvPr>
          <p:cNvSpPr/>
          <p:nvPr/>
        </p:nvSpPr>
        <p:spPr>
          <a:xfrm>
            <a:off x="9888697" y="3181181"/>
            <a:ext cx="1542174" cy="631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TIMER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E56E9C-5FB4-4183-9CFE-D37DA2B40A60}"/>
              </a:ext>
            </a:extLst>
          </p:cNvPr>
          <p:cNvSpPr txBox="1"/>
          <p:nvPr/>
        </p:nvSpPr>
        <p:spPr>
          <a:xfrm>
            <a:off x="6307096" y="5535101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แตะหน้าหลัก เพื่อเข้าหน้าเลือก</a:t>
            </a:r>
            <a:r>
              <a:rPr lang="en-US" dirty="0"/>
              <a:t> MODE,TIMER</a:t>
            </a:r>
          </a:p>
          <a:p>
            <a:pPr marL="285750" indent="-285750">
              <a:buFontTx/>
              <a:buChar char="-"/>
            </a:pPr>
            <a:r>
              <a:rPr lang="th-TH" dirty="0"/>
              <a:t>ทุกหน้าหากไม่มีการสั่งการ</a:t>
            </a:r>
            <a:r>
              <a:rPr lang="en-US" dirty="0"/>
              <a:t> </a:t>
            </a:r>
            <a:r>
              <a:rPr lang="th-TH" dirty="0"/>
              <a:t>15</a:t>
            </a:r>
            <a:r>
              <a:rPr lang="en-US" dirty="0"/>
              <a:t> sec </a:t>
            </a:r>
            <a:r>
              <a:rPr lang="th-TH" dirty="0"/>
              <a:t>จะกลับไปหน้าหลักอัตโนมัติ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C89B78-CE3C-47F6-85C4-113F5DAB5F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9" t="17561" r="14253" b="19028"/>
          <a:stretch/>
        </p:blipFill>
        <p:spPr>
          <a:xfrm>
            <a:off x="1801684" y="1888098"/>
            <a:ext cx="2544567" cy="263163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76B87D-40B8-4495-92A1-6FE918230956}"/>
              </a:ext>
            </a:extLst>
          </p:cNvPr>
          <p:cNvSpPr/>
          <p:nvPr/>
        </p:nvSpPr>
        <p:spPr>
          <a:xfrm>
            <a:off x="1824232" y="1931763"/>
            <a:ext cx="2544568" cy="2544308"/>
          </a:xfrm>
          <a:prstGeom prst="ellipse">
            <a:avLst/>
          </a:prstGeom>
          <a:noFill/>
          <a:ln w="1143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2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60B399-87A4-4C51-A562-623F33BAA8B2}"/>
              </a:ext>
            </a:extLst>
          </p:cNvPr>
          <p:cNvSpPr txBox="1"/>
          <p:nvPr/>
        </p:nvSpPr>
        <p:spPr>
          <a:xfrm>
            <a:off x="0" y="0"/>
            <a:ext cx="275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6"/>
                </a:solidFill>
              </a:rPr>
              <a:t>Screen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E80202-2B53-4398-8AB1-29917CB5329E}"/>
              </a:ext>
            </a:extLst>
          </p:cNvPr>
          <p:cNvSpPr txBox="1"/>
          <p:nvPr/>
        </p:nvSpPr>
        <p:spPr>
          <a:xfrm>
            <a:off x="6255506" y="1684418"/>
            <a:ext cx="5607633" cy="3625515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5A9926-D83A-483A-9C4D-610571EFF4EB}"/>
              </a:ext>
            </a:extLst>
          </p:cNvPr>
          <p:cNvSpPr txBox="1"/>
          <p:nvPr/>
        </p:nvSpPr>
        <p:spPr>
          <a:xfrm>
            <a:off x="6942299" y="2645601"/>
            <a:ext cx="43364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+   </a:t>
            </a:r>
            <a:r>
              <a:rPr lang="en-US" sz="6600" dirty="0">
                <a:solidFill>
                  <a:schemeClr val="bg1"/>
                </a:solidFill>
              </a:rPr>
              <a:t>15 :</a:t>
            </a:r>
            <a:r>
              <a:rPr lang="en-US" sz="6600" b="1" dirty="0">
                <a:solidFill>
                  <a:schemeClr val="bg1"/>
                </a:solidFill>
              </a:rPr>
              <a:t> 30   -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0C06F69-AECD-4887-AB58-68ADAB5229BC}"/>
              </a:ext>
            </a:extLst>
          </p:cNvPr>
          <p:cNvSpPr/>
          <p:nvPr/>
        </p:nvSpPr>
        <p:spPr>
          <a:xfrm flipV="1">
            <a:off x="6942299" y="4364676"/>
            <a:ext cx="1188066" cy="609360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0462C81-58BD-4A2B-9E17-55F7AC31A541}"/>
              </a:ext>
            </a:extLst>
          </p:cNvPr>
          <p:cNvSpPr/>
          <p:nvPr/>
        </p:nvSpPr>
        <p:spPr>
          <a:xfrm flipV="1">
            <a:off x="8649737" y="4364676"/>
            <a:ext cx="1188066" cy="609360"/>
          </a:xfrm>
          <a:prstGeom prst="round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B7B2A8-922B-43DF-A5AF-15E62691A3E3}"/>
              </a:ext>
            </a:extLst>
          </p:cNvPr>
          <p:cNvSpPr/>
          <p:nvPr/>
        </p:nvSpPr>
        <p:spPr>
          <a:xfrm flipV="1">
            <a:off x="10319231" y="4345765"/>
            <a:ext cx="1188066" cy="609360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DEBBCF-C85C-4FE7-A0DC-D42E451FD45B}"/>
              </a:ext>
            </a:extLst>
          </p:cNvPr>
          <p:cNvSpPr txBox="1"/>
          <p:nvPr/>
        </p:nvSpPr>
        <p:spPr>
          <a:xfrm>
            <a:off x="7197567" y="4387243"/>
            <a:ext cx="924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SET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091165-8BA5-4C48-BA24-535F6261CEF8}"/>
              </a:ext>
            </a:extLst>
          </p:cNvPr>
          <p:cNvSpPr txBox="1"/>
          <p:nvPr/>
        </p:nvSpPr>
        <p:spPr>
          <a:xfrm>
            <a:off x="8785074" y="4435403"/>
            <a:ext cx="174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CLEAR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4B77E-C0D2-41DF-AB67-A68F8AFDE6EA}"/>
              </a:ext>
            </a:extLst>
          </p:cNvPr>
          <p:cNvSpPr txBox="1"/>
          <p:nvPr/>
        </p:nvSpPr>
        <p:spPr>
          <a:xfrm>
            <a:off x="10319231" y="4431273"/>
            <a:ext cx="174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CANCEL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BC3FB-BA65-41DF-BA92-1D6DE673DB3A}"/>
              </a:ext>
            </a:extLst>
          </p:cNvPr>
          <p:cNvSpPr/>
          <p:nvPr/>
        </p:nvSpPr>
        <p:spPr>
          <a:xfrm>
            <a:off x="4343909" y="4669356"/>
            <a:ext cx="603681" cy="301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21370F-18A1-415E-8F58-5FD0AAD464A4}"/>
              </a:ext>
            </a:extLst>
          </p:cNvPr>
          <p:cNvSpPr txBox="1"/>
          <p:nvPr/>
        </p:nvSpPr>
        <p:spPr>
          <a:xfrm>
            <a:off x="272725" y="5532947"/>
            <a:ext cx="38234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หน้า </a:t>
            </a:r>
            <a:r>
              <a:rPr lang="en-US" dirty="0"/>
              <a:t>MODE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en-US" dirty="0"/>
              <a:t>Hi </a:t>
            </a:r>
            <a:r>
              <a:rPr lang="th-TH" dirty="0"/>
              <a:t>โหมดเดินเครื่องเต็มกำลังอัตโนมัติ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eCo</a:t>
            </a:r>
            <a:r>
              <a:rPr lang="en-US" dirty="0"/>
              <a:t> </a:t>
            </a:r>
            <a:r>
              <a:rPr lang="th-TH" dirty="0"/>
              <a:t>โหมดเดินเครื่องเสียงเบาอัตโนมัติ + ประหยัดไฟ</a:t>
            </a:r>
          </a:p>
          <a:p>
            <a:pPr marL="285750" indent="-285750">
              <a:buFontTx/>
              <a:buChar char="-"/>
            </a:pPr>
            <a:r>
              <a:rPr lang="en-US" dirty="0"/>
              <a:t>1, 2, 3, 4 </a:t>
            </a:r>
            <a:r>
              <a:rPr lang="th-TH" dirty="0"/>
              <a:t>โหมดปรับความเร็วลมได้ 4 ระดับ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0CA68C-BF05-461D-BE2F-856B0F219440}"/>
              </a:ext>
            </a:extLst>
          </p:cNvPr>
          <p:cNvSpPr txBox="1"/>
          <p:nvPr/>
        </p:nvSpPr>
        <p:spPr>
          <a:xfrm>
            <a:off x="6222118" y="5535123"/>
            <a:ext cx="538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หน้า </a:t>
            </a:r>
            <a:r>
              <a:rPr lang="en-US" dirty="0"/>
              <a:t>TIMER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th-TH" dirty="0"/>
              <a:t>ตั้งเวลา </a:t>
            </a:r>
            <a:r>
              <a:rPr lang="en-US" dirty="0"/>
              <a:t>+ , - </a:t>
            </a:r>
            <a:r>
              <a:rPr lang="th-TH" dirty="0"/>
              <a:t>ครั้งละ 30 </a:t>
            </a:r>
            <a:r>
              <a:rPr lang="en-US" dirty="0"/>
              <a:t>min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en-US" dirty="0"/>
              <a:t>SET </a:t>
            </a:r>
            <a:r>
              <a:rPr lang="th-TH" dirty="0"/>
              <a:t>ตั้งค่าใหม่</a:t>
            </a:r>
            <a:r>
              <a:rPr lang="en-US" dirty="0"/>
              <a:t>, CLEAR </a:t>
            </a:r>
            <a:r>
              <a:rPr lang="th-TH" dirty="0"/>
              <a:t>ลบการตั้งค่าทั้งหมด</a:t>
            </a:r>
            <a:r>
              <a:rPr lang="en-US" dirty="0"/>
              <a:t>, CANCLE </a:t>
            </a:r>
            <a:r>
              <a:rPr lang="th-TH" dirty="0"/>
              <a:t>กลับไปหน้าหลัก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68BBF-57E3-4E54-B137-8FA3D507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4" y="1914902"/>
            <a:ext cx="4610500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3789683-966C-42F7-8AE0-EE3B6DB6DD65}"/>
              </a:ext>
            </a:extLst>
          </p:cNvPr>
          <p:cNvSpPr txBox="1"/>
          <p:nvPr/>
        </p:nvSpPr>
        <p:spPr>
          <a:xfrm>
            <a:off x="-115131" y="-198668"/>
            <a:ext cx="13255782" cy="8139421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2D649-2AAD-4D16-8A6D-BC088FD0D14F}"/>
              </a:ext>
            </a:extLst>
          </p:cNvPr>
          <p:cNvSpPr txBox="1"/>
          <p:nvPr/>
        </p:nvSpPr>
        <p:spPr>
          <a:xfrm>
            <a:off x="3480810" y="1626700"/>
            <a:ext cx="5656588" cy="360333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094B0-E8E3-4545-8067-B2D7AFFB8C74}"/>
              </a:ext>
            </a:extLst>
          </p:cNvPr>
          <p:cNvSpPr/>
          <p:nvPr/>
        </p:nvSpPr>
        <p:spPr>
          <a:xfrm>
            <a:off x="7352827" y="4584350"/>
            <a:ext cx="549334" cy="295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64B340-00D1-444A-8B69-A760D84F4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804" y="4227676"/>
            <a:ext cx="1072347" cy="804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088212-F0EB-4F22-9C7E-420871AD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606" y="4227676"/>
            <a:ext cx="1072347" cy="804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632F87-A9F7-416F-885E-5FEF8C86D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93" y="4193036"/>
            <a:ext cx="1072347" cy="8042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755405-9255-4A96-8E06-E92863146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79" y="4227676"/>
            <a:ext cx="1072347" cy="8042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FAB8A-F6BC-4073-8E93-DB4AF3303403}"/>
              </a:ext>
            </a:extLst>
          </p:cNvPr>
          <p:cNvSpPr/>
          <p:nvPr/>
        </p:nvSpPr>
        <p:spPr>
          <a:xfrm>
            <a:off x="4322527" y="4416049"/>
            <a:ext cx="603681" cy="301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76444B-1B6B-47DF-83A3-A69CFF473B5A}"/>
              </a:ext>
            </a:extLst>
          </p:cNvPr>
          <p:cNvSpPr/>
          <p:nvPr/>
        </p:nvSpPr>
        <p:spPr>
          <a:xfrm>
            <a:off x="5480180" y="4463087"/>
            <a:ext cx="603681" cy="301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311A2B-C270-441D-8A76-318B7EEAD270}"/>
              </a:ext>
            </a:extLst>
          </p:cNvPr>
          <p:cNvSpPr/>
          <p:nvPr/>
        </p:nvSpPr>
        <p:spPr>
          <a:xfrm>
            <a:off x="6621218" y="4470383"/>
            <a:ext cx="603681" cy="301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7FF84A-C1BE-43FB-BD78-260518005BC7}"/>
              </a:ext>
            </a:extLst>
          </p:cNvPr>
          <p:cNvSpPr/>
          <p:nvPr/>
        </p:nvSpPr>
        <p:spPr>
          <a:xfrm>
            <a:off x="7806782" y="4479967"/>
            <a:ext cx="603681" cy="301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F1EC1F-AB8D-40AF-9176-96468F8E9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66" y="2153985"/>
            <a:ext cx="1701421" cy="170142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4D7542F-E349-4A16-95EE-2DCD34991F81}"/>
              </a:ext>
            </a:extLst>
          </p:cNvPr>
          <p:cNvSpPr/>
          <p:nvPr/>
        </p:nvSpPr>
        <p:spPr>
          <a:xfrm>
            <a:off x="4322527" y="2648363"/>
            <a:ext cx="1542174" cy="631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Hi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025F1FA-DDAC-423D-955E-17DFAEFC74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5" t="10719" r="21152" b="11817"/>
          <a:stretch/>
        </p:blipFill>
        <p:spPr>
          <a:xfrm>
            <a:off x="6672805" y="2159901"/>
            <a:ext cx="1636793" cy="163241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E76729B-F428-453B-A599-0FBFE13EA7CE}"/>
              </a:ext>
            </a:extLst>
          </p:cNvPr>
          <p:cNvSpPr/>
          <p:nvPr/>
        </p:nvSpPr>
        <p:spPr>
          <a:xfrm>
            <a:off x="6683064" y="2635581"/>
            <a:ext cx="1542174" cy="507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00B050"/>
                </a:solidFill>
              </a:rPr>
              <a:t>Eco</a:t>
            </a:r>
            <a:r>
              <a:rPr lang="en-US" sz="7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579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46335A41-517A-4C22-A7B6-7A9527918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07453"/>
              </p:ext>
            </p:extLst>
          </p:nvPr>
        </p:nvGraphicFramePr>
        <p:xfrm>
          <a:off x="3797527" y="1684419"/>
          <a:ext cx="5429339" cy="362551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144251">
                  <a:extLst>
                    <a:ext uri="{9D8B030D-6E8A-4147-A177-3AD203B41FA5}">
                      <a16:colId xmlns:a16="http://schemas.microsoft.com/office/drawing/2014/main" val="291269596"/>
                    </a:ext>
                  </a:extLst>
                </a:gridCol>
                <a:gridCol w="2285088">
                  <a:extLst>
                    <a:ext uri="{9D8B030D-6E8A-4147-A177-3AD203B41FA5}">
                      <a16:colId xmlns:a16="http://schemas.microsoft.com/office/drawing/2014/main" val="2488776206"/>
                    </a:ext>
                  </a:extLst>
                </a:gridCol>
              </a:tblGrid>
              <a:tr h="181275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805566"/>
                  </a:ext>
                </a:extLst>
              </a:tr>
              <a:tr h="181275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8004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60B399-87A4-4C51-A562-623F33BAA8B2}"/>
              </a:ext>
            </a:extLst>
          </p:cNvPr>
          <p:cNvSpPr txBox="1"/>
          <p:nvPr/>
        </p:nvSpPr>
        <p:spPr>
          <a:xfrm>
            <a:off x="0" y="0"/>
            <a:ext cx="275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6"/>
                </a:solidFill>
              </a:rPr>
              <a:t>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B87ED-A859-42EA-9A4D-61359FD80BD3}"/>
              </a:ext>
            </a:extLst>
          </p:cNvPr>
          <p:cNvSpPr txBox="1"/>
          <p:nvPr/>
        </p:nvSpPr>
        <p:spPr>
          <a:xfrm>
            <a:off x="3791431" y="1684419"/>
            <a:ext cx="5607633" cy="3625515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21370F-18A1-415E-8F58-5FD0AAD464A4}"/>
              </a:ext>
            </a:extLst>
          </p:cNvPr>
          <p:cNvSpPr txBox="1"/>
          <p:nvPr/>
        </p:nvSpPr>
        <p:spPr>
          <a:xfrm>
            <a:off x="3791431" y="5532947"/>
            <a:ext cx="240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หน้าแจ้งเตือนทำความสะอาด </a:t>
            </a:r>
            <a:r>
              <a:rPr lang="en-US" dirty="0"/>
              <a:t>ESP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4A0C7-DA72-4388-8EFE-44D2A6909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48" y="1664581"/>
            <a:ext cx="4225065" cy="3168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C9D894-DE5E-4E4E-A232-4E95AF9E47A4}"/>
                  </a:ext>
                </a:extLst>
              </p:cNvPr>
              <p:cNvSpPr txBox="1"/>
              <p:nvPr/>
            </p:nvSpPr>
            <p:spPr>
              <a:xfrm>
                <a:off x="5042770" y="4468279"/>
                <a:ext cx="3870768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𝑷𝑴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32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3200" b="1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3200" b="1" dirty="0">
                    <a:solidFill>
                      <a:schemeClr val="bg1"/>
                    </a:solidFill>
                  </a:rPr>
                  <a:t>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h-TH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C9D894-DE5E-4E4E-A232-4E95AF9E4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770" y="4468279"/>
                <a:ext cx="3870768" cy="595932"/>
              </a:xfrm>
              <a:prstGeom prst="rect">
                <a:avLst/>
              </a:prstGeom>
              <a:blipFill>
                <a:blip r:embed="rId4"/>
                <a:stretch>
                  <a:fillRect t="-10204" b="-3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4CDF6A-02E6-482D-BB07-D3C78A147C2B}"/>
                  </a:ext>
                </a:extLst>
              </p:cNvPr>
              <p:cNvSpPr txBox="1"/>
              <p:nvPr/>
            </p:nvSpPr>
            <p:spPr>
              <a:xfrm>
                <a:off x="5042770" y="5009195"/>
                <a:ext cx="33388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MODE AUTO H     Filter 80 %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𝟐𝟓</m:t>
                        </m:r>
                      </m:e>
                      <m:sup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  <m:r>
                      <a:rPr lang="en-US" sz="9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900" b="1" dirty="0">
                    <a:solidFill>
                      <a:schemeClr val="bg1"/>
                    </a:solidFill>
                  </a:rPr>
                  <a:t>        RH 75%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4CDF6A-02E6-482D-BB07-D3C78A147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770" y="5009195"/>
                <a:ext cx="3338891" cy="23083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17CCBE3-9E47-4C15-9DD1-241A5559FDE7}"/>
              </a:ext>
            </a:extLst>
          </p:cNvPr>
          <p:cNvSpPr/>
          <p:nvPr/>
        </p:nvSpPr>
        <p:spPr>
          <a:xfrm>
            <a:off x="5550977" y="2695980"/>
            <a:ext cx="2148766" cy="1262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PLEASE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CLEAN UP</a:t>
            </a:r>
          </a:p>
        </p:txBody>
      </p:sp>
    </p:spTree>
    <p:extLst>
      <p:ext uri="{BB962C8B-B14F-4D97-AF65-F5344CB8AC3E}">
        <p14:creationId xmlns:p14="http://schemas.microsoft.com/office/powerpoint/2010/main" val="155909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3789683-966C-42F7-8AE0-EE3B6DB6DD65}"/>
              </a:ext>
            </a:extLst>
          </p:cNvPr>
          <p:cNvSpPr txBox="1"/>
          <p:nvPr/>
        </p:nvSpPr>
        <p:spPr>
          <a:xfrm>
            <a:off x="-606582" y="-641341"/>
            <a:ext cx="13255782" cy="8139421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59782A-EA7D-4AE9-A39F-CD9150FC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96" y="-631"/>
            <a:ext cx="1049253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B5CEA-848A-4531-A32E-B2297CC91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3" t="24072" r="19688" b="24214"/>
          <a:stretch/>
        </p:blipFill>
        <p:spPr>
          <a:xfrm>
            <a:off x="331730" y="2020999"/>
            <a:ext cx="874912" cy="878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245DE-F3C2-4764-81FA-77890CE5D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0" t="24681" r="18294" b="21818"/>
          <a:stretch/>
        </p:blipFill>
        <p:spPr>
          <a:xfrm>
            <a:off x="331730" y="4889393"/>
            <a:ext cx="874912" cy="884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9D3C43-9CED-4CAC-BD59-0B5775A6AD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t="24531" r="18427" b="23107"/>
          <a:stretch/>
        </p:blipFill>
        <p:spPr>
          <a:xfrm>
            <a:off x="328117" y="3074512"/>
            <a:ext cx="882138" cy="872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36872-7B2E-43BB-B47E-F381CAB610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1" t="25671" r="19285" b="22537"/>
          <a:stretch/>
        </p:blipFill>
        <p:spPr>
          <a:xfrm>
            <a:off x="324504" y="5948459"/>
            <a:ext cx="882138" cy="8840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C37F8D-CC70-4C6B-BBA3-FA96584985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23249" r="14970" b="19258"/>
          <a:stretch/>
        </p:blipFill>
        <p:spPr>
          <a:xfrm>
            <a:off x="329515" y="3945231"/>
            <a:ext cx="869574" cy="8823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4B8B3E-F066-4C15-BA63-12BA1CEE46D5}"/>
              </a:ext>
            </a:extLst>
          </p:cNvPr>
          <p:cNvSpPr txBox="1"/>
          <p:nvPr/>
        </p:nvSpPr>
        <p:spPr>
          <a:xfrm>
            <a:off x="4998407" y="-641342"/>
            <a:ext cx="7686392" cy="1706662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2AA813-6D49-4D1B-9548-87BD96B56D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9"/>
          <a:stretch/>
        </p:blipFill>
        <p:spPr>
          <a:xfrm>
            <a:off x="8399749" y="-79821"/>
            <a:ext cx="1009650" cy="10354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46A3C2-BDA2-427B-A54F-75C5DE12EE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" b="11933"/>
          <a:stretch/>
        </p:blipFill>
        <p:spPr>
          <a:xfrm>
            <a:off x="9429735" y="-36141"/>
            <a:ext cx="972918" cy="10169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889D30-1A6F-4997-A759-96C03BC133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80"/>
          <a:stretch/>
        </p:blipFill>
        <p:spPr>
          <a:xfrm>
            <a:off x="6233905" y="-31559"/>
            <a:ext cx="963374" cy="10169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CBC90C-8BBB-4F69-B636-7C1A9A06FDC7}"/>
              </a:ext>
            </a:extLst>
          </p:cNvPr>
          <p:cNvPicPr>
            <a:picLocks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1" t="21667" r="20356" b="23887"/>
          <a:stretch/>
        </p:blipFill>
        <p:spPr>
          <a:xfrm>
            <a:off x="331730" y="923278"/>
            <a:ext cx="874912" cy="878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FF7D5F-B0B1-424E-BB1D-B0585D3154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2"/>
          <a:stretch/>
        </p:blipFill>
        <p:spPr>
          <a:xfrm>
            <a:off x="10395687" y="-124628"/>
            <a:ext cx="1049866" cy="10479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A15A3C-B395-4E24-B840-200CDA899F7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0"/>
          <a:stretch/>
        </p:blipFill>
        <p:spPr>
          <a:xfrm>
            <a:off x="5062551" y="-216913"/>
            <a:ext cx="1128694" cy="1197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E73B7F-B6E5-47B8-9597-50BEDB74D51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2"/>
          <a:stretch/>
        </p:blipFill>
        <p:spPr>
          <a:xfrm>
            <a:off x="7400776" y="50268"/>
            <a:ext cx="963374" cy="90539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4B29D11-6F6A-407C-BBF6-37B8E23E6AD8}"/>
              </a:ext>
            </a:extLst>
          </p:cNvPr>
          <p:cNvSpPr/>
          <p:nvPr/>
        </p:nvSpPr>
        <p:spPr>
          <a:xfrm>
            <a:off x="331730" y="923279"/>
            <a:ext cx="878525" cy="878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8CE832-A7B3-401B-B715-7E92F517AD4C}"/>
              </a:ext>
            </a:extLst>
          </p:cNvPr>
          <p:cNvSpPr/>
          <p:nvPr/>
        </p:nvSpPr>
        <p:spPr>
          <a:xfrm>
            <a:off x="331730" y="2020999"/>
            <a:ext cx="878525" cy="878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59E05E-23FE-4ADA-B9DC-D03BD798E989}"/>
              </a:ext>
            </a:extLst>
          </p:cNvPr>
          <p:cNvSpPr/>
          <p:nvPr/>
        </p:nvSpPr>
        <p:spPr>
          <a:xfrm>
            <a:off x="331730" y="3074512"/>
            <a:ext cx="878525" cy="878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9E9BFC-B9EA-41CA-BE96-BFB214948C13}"/>
              </a:ext>
            </a:extLst>
          </p:cNvPr>
          <p:cNvSpPr/>
          <p:nvPr/>
        </p:nvSpPr>
        <p:spPr>
          <a:xfrm>
            <a:off x="331730" y="4894946"/>
            <a:ext cx="878525" cy="878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F9E9CC0-1674-439F-81FF-C5BE1F43B8FF}"/>
              </a:ext>
            </a:extLst>
          </p:cNvPr>
          <p:cNvSpPr/>
          <p:nvPr/>
        </p:nvSpPr>
        <p:spPr>
          <a:xfrm>
            <a:off x="331730" y="5948459"/>
            <a:ext cx="878525" cy="878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726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169</Words>
  <Application>Microsoft Office PowerPoint</Application>
  <PresentationFormat>Widescreen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28/12/2020</dc:title>
  <dc:creator>Nong M</dc:creator>
  <cp:lastModifiedBy>WANARUT BOONYUNG</cp:lastModifiedBy>
  <cp:revision>60</cp:revision>
  <dcterms:created xsi:type="dcterms:W3CDTF">2020-12-28T03:13:43Z</dcterms:created>
  <dcterms:modified xsi:type="dcterms:W3CDTF">2021-03-10T10:01:45Z</dcterms:modified>
</cp:coreProperties>
</file>